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C70-3BA2-46B4-A361-F67C74C56B77}" type="datetimeFigureOut">
              <a:rPr lang="cs-CZ" smtClean="0"/>
              <a:t>2.9.2018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2B04-1C88-4487-8758-3EFBA02C5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7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C70-3BA2-46B4-A361-F67C74C56B77}" type="datetimeFigureOut">
              <a:rPr lang="cs-CZ" smtClean="0"/>
              <a:t>2.9.2018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2B04-1C88-4487-8758-3EFBA02C5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3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C70-3BA2-46B4-A361-F67C74C56B77}" type="datetimeFigureOut">
              <a:rPr lang="cs-CZ" smtClean="0"/>
              <a:t>2.9.2018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2B04-1C88-4487-8758-3EFBA02C5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19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C70-3BA2-46B4-A361-F67C74C56B77}" type="datetimeFigureOut">
              <a:rPr lang="cs-CZ" smtClean="0"/>
              <a:t>2.9.2018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2B04-1C88-4487-8758-3EFBA02C5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635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C70-3BA2-46B4-A361-F67C74C56B77}" type="datetimeFigureOut">
              <a:rPr lang="cs-CZ" smtClean="0"/>
              <a:t>2.9.2018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2B04-1C88-4487-8758-3EFBA02C5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648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C70-3BA2-46B4-A361-F67C74C56B77}" type="datetimeFigureOut">
              <a:rPr lang="cs-CZ" smtClean="0"/>
              <a:t>2.9.2018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2B04-1C88-4487-8758-3EFBA02C5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3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C70-3BA2-46B4-A361-F67C74C56B77}" type="datetimeFigureOut">
              <a:rPr lang="cs-CZ" smtClean="0"/>
              <a:t>2.9.2018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2B04-1C88-4487-8758-3EFBA02C5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10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C70-3BA2-46B4-A361-F67C74C56B77}" type="datetimeFigureOut">
              <a:rPr lang="cs-CZ" smtClean="0"/>
              <a:t>2.9.2018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2B04-1C88-4487-8758-3EFBA02C5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24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C70-3BA2-46B4-A361-F67C74C56B77}" type="datetimeFigureOut">
              <a:rPr lang="cs-CZ" smtClean="0"/>
              <a:t>2.9.2018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2B04-1C88-4487-8758-3EFBA02C5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489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C70-3BA2-46B4-A361-F67C74C56B77}" type="datetimeFigureOut">
              <a:rPr lang="cs-CZ" smtClean="0"/>
              <a:t>2.9.2018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2B04-1C88-4487-8758-3EFBA02C5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05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9C70-3BA2-46B4-A361-F67C74C56B77}" type="datetimeFigureOut">
              <a:rPr lang="cs-CZ" smtClean="0"/>
              <a:t>2.9.2018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2B04-1C88-4487-8758-3EFBA02C5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28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E9C70-3BA2-46B4-A361-F67C74C56B77}" type="datetimeFigureOut">
              <a:rPr lang="cs-CZ" smtClean="0"/>
              <a:t>2.9.2018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82B04-1C88-4487-8758-3EFBA02C5E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167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53058" y="316963"/>
            <a:ext cx="7525555" cy="973762"/>
          </a:xfrm>
        </p:spPr>
        <p:txBody>
          <a:bodyPr>
            <a:normAutofit fontScale="90000"/>
          </a:bodyPr>
          <a:lstStyle/>
          <a:p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2533" y="3449280"/>
            <a:ext cx="2897746" cy="760681"/>
          </a:xfrm>
        </p:spPr>
        <p:txBody>
          <a:bodyPr>
            <a:normAutofit/>
          </a:bodyPr>
          <a:lstStyle/>
          <a:p>
            <a:r>
              <a:rPr lang="cs-CZ" sz="1800" dirty="0"/>
              <a:t>Základní škola Brno, náměstí </a:t>
            </a:r>
            <a:r>
              <a:rPr lang="cs-CZ" sz="1800"/>
              <a:t>Míru 3, </a:t>
            </a:r>
            <a:r>
              <a:rPr lang="cs-CZ" sz="1800" dirty="0"/>
              <a:t>602 00 Brno,  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65" y="4209961"/>
            <a:ext cx="3972059" cy="264803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84" y="179526"/>
            <a:ext cx="2434904" cy="188518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4069722" y="372957"/>
            <a:ext cx="717353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/>
              <a:t>Orel jednota Brno – Masarykova čtvrť</a:t>
            </a:r>
            <a:br>
              <a:rPr lang="cs-CZ" dirty="0"/>
            </a:br>
            <a:r>
              <a:rPr lang="cs-CZ" dirty="0"/>
              <a:t>	</a:t>
            </a:r>
          </a:p>
        </p:txBody>
      </p:sp>
      <p:sp>
        <p:nvSpPr>
          <p:cNvPr id="8" name="Obdélník 7"/>
          <p:cNvSpPr/>
          <p:nvPr/>
        </p:nvSpPr>
        <p:spPr>
          <a:xfrm>
            <a:off x="3305579" y="989558"/>
            <a:ext cx="88563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Zve na                         </a:t>
            </a:r>
            <a:r>
              <a:rPr lang="cs-CZ" sz="2400" b="1" dirty="0"/>
              <a:t>S T O L N Í   T E N I S ! </a:t>
            </a:r>
          </a:p>
          <a:p>
            <a:r>
              <a:rPr lang="cs-CZ" sz="2400" dirty="0"/>
              <a:t>pro děti i dospělé, juniory i seniory prostě pro všechny kategorie se zájmem o zábavu a pohyb. (</a:t>
            </a:r>
            <a:r>
              <a:rPr lang="cs-CZ" sz="2400" b="1" dirty="0"/>
              <a:t>tělocvična základní školy náměstí Míru 3</a:t>
            </a:r>
            <a:r>
              <a:rPr lang="cs-CZ" sz="2400" dirty="0"/>
              <a:t>)</a:t>
            </a:r>
            <a:br>
              <a:rPr lang="cs-CZ" sz="2400" dirty="0"/>
            </a:br>
            <a:r>
              <a:rPr lang="cs-CZ" dirty="0"/>
              <a:t>	</a:t>
            </a:r>
          </a:p>
        </p:txBody>
      </p:sp>
      <p:sp>
        <p:nvSpPr>
          <p:cNvPr id="9" name="Obdélník 8"/>
          <p:cNvSpPr/>
          <p:nvPr/>
        </p:nvSpPr>
        <p:spPr>
          <a:xfrm>
            <a:off x="3305577" y="2145610"/>
            <a:ext cx="8886423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Termín: úterý v 19:00 – 20:30  (od 11.září 2018)</a:t>
            </a:r>
          </a:p>
          <a:p>
            <a:r>
              <a:rPr lang="cs-CZ" sz="2400" dirty="0"/>
              <a:t>	 pátek v 19:00 – 21:00</a:t>
            </a:r>
          </a:p>
          <a:p>
            <a:r>
              <a:rPr lang="cs-CZ" sz="2400" dirty="0"/>
              <a:t>Kontakt: Daniel Chmelík 602 727 364, Bohumil Bílek 605 585 819</a:t>
            </a:r>
          </a:p>
          <a:p>
            <a:r>
              <a:rPr lang="cs-CZ" sz="2400" dirty="0"/>
              <a:t>             </a:t>
            </a:r>
            <a:r>
              <a:rPr lang="cs-CZ" sz="2400" b="1" dirty="0"/>
              <a:t>Akce probíhá s podporou Městské části Brno-střed</a:t>
            </a:r>
            <a:r>
              <a:rPr lang="cs-CZ" sz="2400" dirty="0"/>
              <a:t>		 </a:t>
            </a:r>
            <a:br>
              <a:rPr lang="cs-CZ" sz="2400" dirty="0"/>
            </a:br>
            <a:r>
              <a:rPr lang="cs-CZ" dirty="0"/>
              <a:t>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603" y="4209961"/>
            <a:ext cx="3409386" cy="264708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613" y="4210920"/>
            <a:ext cx="3972701" cy="2647080"/>
          </a:xfrm>
          <a:prstGeom prst="rect">
            <a:avLst/>
          </a:prstGeom>
        </p:spPr>
      </p:pic>
      <p:pic>
        <p:nvPicPr>
          <p:cNvPr id="11" name="Obrázek 10" descr="Brno-stře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9" y="2372949"/>
            <a:ext cx="2162175" cy="904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15224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73</Words>
  <Application>Microsoft Office PowerPoint</Application>
  <PresentationFormat>Širokoúhlá obrazovka</PresentationFormat>
  <Paragraphs>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Daniel Chmelík</dc:creator>
  <cp:lastModifiedBy>Uživatel</cp:lastModifiedBy>
  <cp:revision>17</cp:revision>
  <cp:lastPrinted>2018-09-02T16:44:12Z</cp:lastPrinted>
  <dcterms:created xsi:type="dcterms:W3CDTF">2017-02-09T08:36:28Z</dcterms:created>
  <dcterms:modified xsi:type="dcterms:W3CDTF">2018-09-02T16:45:29Z</dcterms:modified>
</cp:coreProperties>
</file>