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29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82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22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28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11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56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44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01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94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2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431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CDD08-3E7D-4515-A15C-B77012E1F037}" type="datetimeFigureOut">
              <a:rPr lang="cs-CZ" smtClean="0"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3D200-8B4C-47BA-BF80-F37DDECE23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46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3227" y="319767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PŘÍMĚSTSKÝ TÁBOR NA </a:t>
            </a:r>
            <a:r>
              <a:rPr lang="cs-CZ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CMcZŠ</a:t>
            </a:r>
            <a:endParaRPr lang="cs-CZ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KDY: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7.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2019 - 4.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7. 2019 </a:t>
            </a:r>
            <a:endParaRPr lang="cs-CZ" b="1" dirty="0" smtClean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KDE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 </a:t>
            </a:r>
            <a:r>
              <a:rPr lang="cs-CZ" sz="2000" b="1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CMCZŠ LERCHOVA 65, BRNO</a:t>
            </a:r>
            <a:endParaRPr lang="cs-CZ" sz="2000" b="1" dirty="0">
              <a:solidFill>
                <a:schemeClr val="accent4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VĚK: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OD 7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LET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CENA: </a:t>
            </a:r>
            <a:r>
              <a:rPr lang="cs-CZ" b="1" dirty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6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00,- Kč </a:t>
            </a:r>
          </a:p>
          <a:p>
            <a:pPr marL="0" indent="0" algn="ctr">
              <a:buNone/>
            </a:pPr>
            <a:r>
              <a:rPr lang="cs-CZ" sz="1600" b="1" dirty="0" smtClean="0">
                <a:solidFill>
                  <a:schemeClr val="accent4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</a:p>
          <a:p>
            <a:pPr marL="0" indent="0" algn="ctr">
              <a:buNone/>
            </a:pPr>
            <a:endParaRPr lang="cs-CZ" sz="13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cs-CZ" sz="13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PŘIHLÁŠKY DO  31. 5. 2019</a:t>
            </a:r>
          </a:p>
          <a:p>
            <a:pPr marL="0" indent="0" algn="ctr">
              <a:buNone/>
            </a:pPr>
            <a:endParaRPr lang="cs-CZ" sz="1300" b="1" dirty="0" smtClean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cs-CZ" sz="1300" b="1" dirty="0">
              <a:solidFill>
                <a:schemeClr val="accent2">
                  <a:lumMod val="75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cs-CZ" sz="13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KONTAKT:</a:t>
            </a:r>
          </a:p>
          <a:p>
            <a:pPr marL="0" indent="0" algn="ctr">
              <a:buNone/>
            </a:pPr>
            <a:r>
              <a:rPr lang="cs-CZ" sz="1300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SESTRA MARKÉTA</a:t>
            </a:r>
          </a:p>
          <a:p>
            <a:pPr marL="0" indent="0" algn="ctr">
              <a:buNone/>
            </a:pPr>
            <a:r>
              <a:rPr lang="cs-CZ" sz="1300" b="1" dirty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+420 731 604 </a:t>
            </a:r>
            <a:r>
              <a:rPr lang="cs-CZ" sz="1300" b="1" dirty="0" smtClean="0">
                <a:solidFill>
                  <a:schemeClr val="accent2">
                    <a:lumMod val="75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375 *** sestra.marketa@gmail.com</a:t>
            </a:r>
            <a:endParaRPr lang="cs-CZ" sz="13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cs-CZ" dirty="0"/>
          </a:p>
        </p:txBody>
      </p:sp>
      <p:pic>
        <p:nvPicPr>
          <p:cNvPr id="5" name="Obrázek 4" descr="Výsledek obrázku pro LETO - KRESLENÉ"/>
          <p:cNvPicPr/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740"/>
          <a:stretch/>
        </p:blipFill>
        <p:spPr bwMode="auto">
          <a:xfrm>
            <a:off x="7295284" y="4456190"/>
            <a:ext cx="1816735" cy="2374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Obrázek 8" descr="Výsledek obrázku pro LETO - KRESLENÉ"/>
          <p:cNvPicPr/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6740"/>
          <a:stretch/>
        </p:blipFill>
        <p:spPr bwMode="auto">
          <a:xfrm flipH="1">
            <a:off x="0" y="4456190"/>
            <a:ext cx="2021188" cy="2374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Obrázek 9" descr="Související obrázek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6" t="39171" r="70046" b="35022"/>
          <a:stretch/>
        </p:blipFill>
        <p:spPr bwMode="auto">
          <a:xfrm>
            <a:off x="8377617" y="44624"/>
            <a:ext cx="734402" cy="8640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Obrázek 10" descr="Související obrázek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6" t="39171" r="70046" b="35022"/>
          <a:stretch/>
        </p:blipFill>
        <p:spPr bwMode="auto">
          <a:xfrm flipH="1">
            <a:off x="2540241" y="3284984"/>
            <a:ext cx="757633" cy="7920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Obrázek 11" descr="Související obrázek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50" t="39171" r="5991" b="11521"/>
          <a:stretch/>
        </p:blipFill>
        <p:spPr bwMode="auto">
          <a:xfrm>
            <a:off x="1982711" y="4456190"/>
            <a:ext cx="717081" cy="12706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Obrázek 12" descr="Související obrázek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38" t="53917" r="25345" b="23502"/>
          <a:stretch/>
        </p:blipFill>
        <p:spPr bwMode="auto">
          <a:xfrm>
            <a:off x="5076056" y="4725144"/>
            <a:ext cx="710813" cy="5760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Obrázek 13" descr="Související obrázek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5" t="43318" r="47926" b="32718"/>
          <a:stretch/>
        </p:blipFill>
        <p:spPr bwMode="auto">
          <a:xfrm>
            <a:off x="7646121" y="5589240"/>
            <a:ext cx="557530" cy="6172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Obrázek 14" descr="Související obrázek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50" t="63825" r="5991" b="11521"/>
          <a:stretch/>
        </p:blipFill>
        <p:spPr bwMode="auto">
          <a:xfrm flipH="1">
            <a:off x="1403648" y="1344566"/>
            <a:ext cx="773554" cy="932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Obrázek 15" descr="Související obrázek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15" t="43318" r="47926" b="37190"/>
          <a:stretch/>
        </p:blipFill>
        <p:spPr bwMode="auto">
          <a:xfrm>
            <a:off x="5508104" y="1160166"/>
            <a:ext cx="557530" cy="5020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Obrázek 16" descr="Výsledek obrázku pro LETO - KRESLENÉ"/>
          <p:cNvPicPr/>
          <p:nvPr/>
        </p:nvPicPr>
        <p:blipFill rotWithShape="1">
          <a:blip r:embed="rId6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29" t="29670" r="39868" b="36264"/>
          <a:stretch/>
        </p:blipFill>
        <p:spPr bwMode="auto">
          <a:xfrm rot="1628743">
            <a:off x="7918063" y="3185312"/>
            <a:ext cx="996950" cy="11042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805485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PŘÍMĚSTSKÝ TÁBOR NA CMcZŠ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PŘÍMĚSTSKÝ TÁBOR NA CMcZŠ</dc:title>
  <dc:creator>Vaclava</dc:creator>
  <cp:lastModifiedBy>Vaclava</cp:lastModifiedBy>
  <cp:revision>1</cp:revision>
  <dcterms:created xsi:type="dcterms:W3CDTF">2019-02-18T16:14:50Z</dcterms:created>
  <dcterms:modified xsi:type="dcterms:W3CDTF">2019-02-18T16:15:13Z</dcterms:modified>
</cp:coreProperties>
</file>